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2" r:id="rId4"/>
    <p:sldId id="263" r:id="rId5"/>
    <p:sldId id="264" r:id="rId6"/>
    <p:sldId id="265" r:id="rId7"/>
    <p:sldId id="266" r:id="rId8"/>
    <p:sldId id="267" r:id="rId9"/>
    <p:sldId id="271" r:id="rId10"/>
    <p:sldId id="269" r:id="rId11"/>
    <p:sldId id="270" r:id="rId12"/>
    <p:sldId id="272" r:id="rId13"/>
    <p:sldId id="274" r:id="rId14"/>
    <p:sldId id="275" r:id="rId15"/>
    <p:sldId id="273" r:id="rId16"/>
    <p:sldId id="277" r:id="rId17"/>
    <p:sldId id="279" r:id="rId18"/>
    <p:sldId id="280" r:id="rId19"/>
    <p:sldId id="281" r:id="rId20"/>
    <p:sldId id="278" r:id="rId21"/>
    <p:sldId id="282" r:id="rId22"/>
    <p:sldId id="283" r:id="rId23"/>
    <p:sldId id="287" r:id="rId24"/>
    <p:sldId id="284" r:id="rId25"/>
    <p:sldId id="285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ac Henry Bradford" initials="IHB" lastIdx="1" clrIdx="0">
    <p:extLst>
      <p:ext uri="{19B8F6BF-5375-455C-9EA6-DF929625EA0E}">
        <p15:presenceInfo xmlns:p15="http://schemas.microsoft.com/office/powerpoint/2012/main" userId="S::ibradfo@purdue.edu::90414592-a389-4c16-bd0f-b74940c42b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8D2C-75C7-4BF6-902C-B25353DCA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FB877-CCDB-4A63-A027-571A0D76C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800B3-22F6-402B-A8A3-7D7E63782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0466F-D233-4A53-9011-E37CFB1E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1A1AA-140F-46A1-8C37-DB109EDB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88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6C47-BCC8-456F-B510-E9332278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3E8DF-708F-4807-B034-C3B0FF85E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12864-ECDA-443C-B56D-E7666338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FE4A6-0998-4729-AA45-6F89AF2D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70CC6-1CA1-4431-92E6-F1806EBA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9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61D7C9-C099-4EE2-AA90-C490ADD8B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A4010-57D1-47CF-8D02-A394C00DA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51758-D72F-4C5E-AF9B-6DDDD47A7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47DC2-922B-42DA-8098-0E391F9E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FD2E7-1275-4F41-B056-AC4CD7B2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2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3E9E-BBC1-4999-9453-E2B90922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6C27B-398C-4032-9394-96F3B6C4A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98DB3-B4FC-43ED-BC80-A174695F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0CDDE-4604-471C-8A33-3CB6BBBF3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BAEF8-60C2-413E-BA11-2F4851B0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4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EA04-05A4-4ACE-900E-670BB304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6FF33-639F-42D6-A52E-01D307BA5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D24E4-ED56-466A-86D9-E5E87937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CE020-E50B-4819-AA39-6FB213D8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FBCA9-1CD4-4C51-BCC8-30A751E7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8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0BF3F-1AD2-4918-8B95-D37FEB5A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B8E7-A6EB-48F9-8BCB-1813096C7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ADC7D-0326-4B0A-9009-FF6DE8A96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4DF73-3670-4F04-B0BC-F2EA9336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0112-3922-4182-AFA2-1949F3BB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00ECE-A12E-434C-884C-6874D060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6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D86D-7AD9-47D2-A353-291853414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7B7A-23FB-4F88-B811-911113110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2F7D0-B1F1-415A-B3A9-77B7F3F17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49CD36-070C-4E96-B227-272F5BBFB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8801E-339B-4DBC-8007-5BC22D0DB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15037A-2398-42D3-B281-FD5C86C7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857B6-24EB-4048-99DC-F12646A4A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084D2-1636-437C-8786-E489174C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4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57EC-DD1A-484B-A8E2-FD687A43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73735-D9D0-4020-9E9A-F25A27F7D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8A6BA-E1C6-4B01-BC2B-491B0E6D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8DB7C-1410-4C90-B03B-47FC970C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5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5654D2-4B58-4820-A433-139D0B12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6F1D3-895A-4037-8628-F2B64940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0AA14-AC6C-4915-84E4-B0A297FA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3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06F9-2F29-46B2-9ECF-676FE286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FBF0-E4AB-4CCE-B68B-2046A9BF4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8D015-43D5-4473-AD01-4392DE9F4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4B9F6-C429-4BA3-B889-15F17C23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038FA-5A03-4643-8FF8-B5A7A6047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1C1B0-4E83-4EF9-BFD5-B9A639DB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C3B8-DB92-4C25-A992-98F429E4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CE00D2-8BDB-4BEF-ABA0-A012FDD8F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071D-F744-43D7-8DE0-224BFF4A4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BF32E-4390-4B7C-901E-5F133C4C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177C8-410D-427E-B8AC-03D1147A3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56A89-70B3-47DE-858F-4805040D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3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B1EC8-2C08-404D-A90B-4511296CA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00843-2882-4977-B005-5BF9C8A76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F8DD3-E01B-4D2C-91B9-BC90F330A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DA801-55F3-4597-9B80-1BDC7F63489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7122F-47C7-4023-884B-8F1B6C56B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A5715-4230-446F-9818-007C26F4B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955A3-168D-48B3-AC4D-8D946AA67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2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8E2D-F150-4BF2-BF6D-864CBCEA4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10.29.25 Progress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EFB50-4407-45F0-A0E2-5EBF63C128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Isaac Bradford</a:t>
            </a:r>
          </a:p>
        </p:txBody>
      </p:sp>
    </p:spTree>
    <p:extLst>
      <p:ext uri="{BB962C8B-B14F-4D97-AF65-F5344CB8AC3E}">
        <p14:creationId xmlns:p14="http://schemas.microsoft.com/office/powerpoint/2010/main" val="103202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8C676F-FAB0-4C70-9C66-6DA7C7F35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1608" r="6340" b="9638"/>
          <a:stretch/>
        </p:blipFill>
        <p:spPr>
          <a:xfrm>
            <a:off x="50422" y="0"/>
            <a:ext cx="12091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03C4F-6817-454C-97CF-AE5DA6EF1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t="11922" r="7319" b="11511"/>
          <a:stretch/>
        </p:blipFill>
        <p:spPr>
          <a:xfrm>
            <a:off x="0" y="0"/>
            <a:ext cx="1219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2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72407-0344-4476-B81E-9A6747D1A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" t="10667" r="7205" b="8706"/>
          <a:stretch/>
        </p:blipFill>
        <p:spPr>
          <a:xfrm>
            <a:off x="602809" y="0"/>
            <a:ext cx="10986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1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E85EC-33E0-4FBC-8C38-21A484BF6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10353" r="6046" b="8226"/>
          <a:stretch/>
        </p:blipFill>
        <p:spPr>
          <a:xfrm>
            <a:off x="609600" y="20456"/>
            <a:ext cx="10972800" cy="6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1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9DCE5-F114-4EFC-A330-BCBAD643A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10196" r="5412" b="8845"/>
          <a:stretch/>
        </p:blipFill>
        <p:spPr>
          <a:xfrm>
            <a:off x="491669" y="0"/>
            <a:ext cx="11208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4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2F84A8-42E0-48FB-BDEC-2D4E2B834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" t="10039" r="6832" b="10275"/>
          <a:stretch/>
        </p:blipFill>
        <p:spPr>
          <a:xfrm>
            <a:off x="567843" y="0"/>
            <a:ext cx="1105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49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F233EA-10BB-4EC1-8FD1-2D72078D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6" t="10824" r="5984" b="10588"/>
          <a:stretch/>
        </p:blipFill>
        <p:spPr>
          <a:xfrm>
            <a:off x="517981" y="0"/>
            <a:ext cx="11156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36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7EB70-E0CC-43E9-AB43-86BD07120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10196" r="5412" b="8845"/>
          <a:stretch/>
        </p:blipFill>
        <p:spPr>
          <a:xfrm>
            <a:off x="491669" y="0"/>
            <a:ext cx="11208662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47BBE5-C67F-41E9-A804-9AB6D6AB5C35}"/>
              </a:ext>
            </a:extLst>
          </p:cNvPr>
          <p:cNvCxnSpPr/>
          <p:nvPr/>
        </p:nvCxnSpPr>
        <p:spPr>
          <a:xfrm>
            <a:off x="1194099" y="4539727"/>
            <a:ext cx="1050623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797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07664A-3D84-4A87-AC32-0CEDACA1E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10353" r="8039" b="10431"/>
          <a:stretch/>
        </p:blipFill>
        <p:spPr>
          <a:xfrm>
            <a:off x="621743" y="0"/>
            <a:ext cx="1094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1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72409-69CE-4BD9-8016-28A8DCF62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10353" r="7373" b="10118"/>
          <a:stretch/>
        </p:blipFill>
        <p:spPr>
          <a:xfrm>
            <a:off x="657988" y="0"/>
            <a:ext cx="10876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3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526F-77F2-439A-B0B9-AFF82E94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03761"/>
            <a:ext cx="10515600" cy="1325563"/>
          </a:xfrm>
        </p:spPr>
        <p:txBody>
          <a:bodyPr/>
          <a:lstStyle/>
          <a:p>
            <a:r>
              <a:rPr lang="en-US" dirty="0"/>
              <a:t>ALL ON MISSISSINEWA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8D1DF-3F7D-4387-AF17-5ACE9B28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" y="1252904"/>
            <a:ext cx="7971991" cy="5320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5CA05-4BA8-427B-A35E-52610C25707C}"/>
              </a:ext>
            </a:extLst>
          </p:cNvPr>
          <p:cNvSpPr txBox="1"/>
          <p:nvPr/>
        </p:nvSpPr>
        <p:spPr>
          <a:xfrm>
            <a:off x="8423238" y="1529324"/>
            <a:ext cx="3055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2025 Sample Map,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=added points</a:t>
            </a:r>
          </a:p>
        </p:txBody>
      </p:sp>
    </p:spTree>
    <p:extLst>
      <p:ext uri="{BB962C8B-B14F-4D97-AF65-F5344CB8AC3E}">
        <p14:creationId xmlns:p14="http://schemas.microsoft.com/office/powerpoint/2010/main" val="1449211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F151D-CD8F-446B-839A-AA68DC45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01" y="191743"/>
            <a:ext cx="11418798" cy="64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8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92D9-DADD-4139-A870-B86FF95D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do you want to see?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8E0F3-FF96-4EE8-B330-065C89B6E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know there is a lot I’m missing yet, this is a first pass</a:t>
            </a:r>
          </a:p>
        </p:txBody>
      </p:sp>
    </p:spTree>
    <p:extLst>
      <p:ext uri="{BB962C8B-B14F-4D97-AF65-F5344CB8AC3E}">
        <p14:creationId xmlns:p14="http://schemas.microsoft.com/office/powerpoint/2010/main" val="574384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F40BE-9547-4C4C-82B5-EBB64064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771"/>
            <a:ext cx="12192000" cy="652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41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C73A7-86F8-4B5E-9A58-4461BF77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2" y="217842"/>
            <a:ext cx="11993775" cy="642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25117-CB0A-4EAD-9201-FAEEBB53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" y="185569"/>
            <a:ext cx="12114316" cy="648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0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3FF8F-B873-4CE7-ADCD-3C08E61E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6" y="190948"/>
            <a:ext cx="12094227" cy="64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61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29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79FF-9797-47D3-99B2-3BA2DB88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" t="8941" r="7253" b="11059"/>
          <a:stretch/>
        </p:blipFill>
        <p:spPr>
          <a:xfrm>
            <a:off x="324522" y="0"/>
            <a:ext cx="11542955" cy="68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3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C88A3-2024-4921-B9E2-53C62029D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9255" r="6543" b="7128"/>
          <a:stretch/>
        </p:blipFill>
        <p:spPr>
          <a:xfrm>
            <a:off x="432099" y="-5893"/>
            <a:ext cx="11327802" cy="68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2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280375-329B-441C-B0A0-25A35A1E6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9098" r="6818" b="9473"/>
          <a:stretch/>
        </p:blipFill>
        <p:spPr>
          <a:xfrm>
            <a:off x="358364" y="0"/>
            <a:ext cx="11475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6057F-4048-4AB8-BE2F-9BBC8F9B3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t="10196" r="6837" b="11530"/>
          <a:stretch/>
        </p:blipFill>
        <p:spPr>
          <a:xfrm>
            <a:off x="89368" y="0"/>
            <a:ext cx="12013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2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7EF04-C65A-408F-95C8-52D96C289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11294" r="5765" b="11207"/>
          <a:stretch/>
        </p:blipFill>
        <p:spPr>
          <a:xfrm>
            <a:off x="-40531" y="0"/>
            <a:ext cx="12273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5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05B552-4787-43D5-AC86-D56F31B8C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t="10196" r="6433" b="7747"/>
          <a:stretch/>
        </p:blipFill>
        <p:spPr>
          <a:xfrm>
            <a:off x="319620" y="0"/>
            <a:ext cx="11552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A46D28-4C9D-4FFC-921C-366789BD3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9" t="12392" r="5755" b="10902"/>
          <a:stretch/>
        </p:blipFill>
        <p:spPr>
          <a:xfrm>
            <a:off x="28658" y="99508"/>
            <a:ext cx="12134684" cy="66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12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39</Words>
  <Application>Microsoft Office PowerPoint</Application>
  <PresentationFormat>Widescreen</PresentationFormat>
  <Paragraphs>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10.29.25 Progress Report</vt:lpstr>
      <vt:lpstr>ALL ON MISSISSINEWA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 do you want to see?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10.29.25 Progress Report</dc:title>
  <dc:creator>Isaac Henry Bradford</dc:creator>
  <cp:lastModifiedBy>Isaac Henry Bradford</cp:lastModifiedBy>
  <cp:revision>6</cp:revision>
  <dcterms:created xsi:type="dcterms:W3CDTF">2025-10-29T19:14:27Z</dcterms:created>
  <dcterms:modified xsi:type="dcterms:W3CDTF">2025-11-06T21:35:58Z</dcterms:modified>
</cp:coreProperties>
</file>